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5" r:id="rId5"/>
    <p:sldId id="327" r:id="rId6"/>
    <p:sldId id="322" r:id="rId7"/>
    <p:sldId id="331" r:id="rId8"/>
    <p:sldId id="323" r:id="rId9"/>
    <p:sldId id="326" r:id="rId10"/>
    <p:sldId id="328" r:id="rId11"/>
    <p:sldId id="324" r:id="rId12"/>
    <p:sldId id="329" r:id="rId13"/>
    <p:sldId id="330" r:id="rId14"/>
    <p:sldId id="332" r:id="rId15"/>
    <p:sldId id="333" r:id="rId16"/>
    <p:sldId id="334" r:id="rId17"/>
    <p:sldId id="335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9"/>
    <p:restoredTop sz="90286"/>
  </p:normalViewPr>
  <p:slideViewPr>
    <p:cSldViewPr snapToGrid="0" snapToObjects="1">
      <p:cViewPr>
        <p:scale>
          <a:sx n="84" d="100"/>
          <a:sy n="84" d="100"/>
        </p:scale>
        <p:origin x="205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baseline="0" dirty="0" smtClean="0"/>
              <a:t> readable explanation of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size</a:t>
            </a:r>
            <a:r>
              <a:rPr lang="en-US" baseline="0" dirty="0" smtClean="0"/>
              <a:t> comparison; XML is almost twice the size of a CSV file in this case, and JSON is in between.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examples of each file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CSV and JSON versions of public art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(CSV </a:t>
            </a:r>
            <a:r>
              <a:rPr lang="mr-IN" sz="1200" dirty="0" smtClean="0"/>
              <a:t>–</a:t>
            </a:r>
            <a:r>
              <a:rPr lang="en-US" sz="1200" dirty="0" smtClean="0"/>
              <a:t> internal; XML </a:t>
            </a:r>
            <a:r>
              <a:rPr lang="mr-IN" sz="1200" dirty="0" smtClean="0"/>
              <a:t>–</a:t>
            </a:r>
            <a:r>
              <a:rPr lang="en-US" sz="1200" dirty="0" smtClean="0"/>
              <a:t> RSS feeds; JSON </a:t>
            </a:r>
            <a:r>
              <a:rPr lang="mr-IN" sz="1200" dirty="0" smtClean="0"/>
              <a:t>–</a:t>
            </a:r>
            <a:r>
              <a:rPr lang="en-US" sz="1200" smtClean="0"/>
              <a:t> social media)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Terminal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728768"/>
            <a:ext cx="10800522" cy="3354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Data File Formats for N00bs</a:t>
            </a:r>
            <a:endParaRPr lang="en-US" sz="88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990" y="755152"/>
            <a:ext cx="4945657" cy="47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953720"/>
            <a:ext cx="108005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Sprint Objectives</a:t>
            </a:r>
          </a:p>
          <a:p>
            <a:endParaRPr lang="en-US" sz="2800" dirty="0" smtClean="0"/>
          </a:p>
          <a:p>
            <a:r>
              <a:rPr lang="en-US" sz="2800" dirty="0" smtClean="0"/>
              <a:t>1.) Examine three file formats: CSV, XML, JSON</a:t>
            </a:r>
          </a:p>
          <a:p>
            <a:r>
              <a:rPr lang="en-US" sz="2800" dirty="0" smtClean="0"/>
              <a:t>2.) Determine why each file type is important 3.) Research public data sources </a:t>
            </a:r>
          </a:p>
          <a:p>
            <a:r>
              <a:rPr lang="en-US" sz="2800" dirty="0" smtClean="0"/>
              <a:t>4.) Research methods to convert CSV files to XML, and CSV files to JSON.</a:t>
            </a:r>
          </a:p>
          <a:p>
            <a:r>
              <a:rPr lang="en-US" sz="2800" dirty="0" smtClean="0"/>
              <a:t>5.) Write a Python script to convert files.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49" y="1133971"/>
            <a:ext cx="3559153" cy="3817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892" y="974935"/>
            <a:ext cx="3668271" cy="3976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567" y="1133971"/>
            <a:ext cx="3566411" cy="38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" y="897302"/>
            <a:ext cx="11470065" cy="44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95739" y="1324927"/>
            <a:ext cx="108005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When would you use these types of files?</a:t>
            </a:r>
          </a:p>
          <a:p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JSON: Web applications; used on social media platforms.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CSV: Sending large amounts of data; </a:t>
            </a:r>
            <a:r>
              <a:rPr lang="en-US" sz="3600" dirty="0" err="1" smtClean="0"/>
              <a:t>bandwith</a:t>
            </a:r>
            <a:r>
              <a:rPr lang="en-US" sz="3600" dirty="0" smtClean="0"/>
              <a:t> concerns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XML: Better </a:t>
            </a:r>
            <a:r>
              <a:rPr lang="en-US" sz="3600" dirty="0"/>
              <a:t>suited for document markups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5739" y="1324927"/>
            <a:ext cx="1080052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Practical applications to marketing:</a:t>
            </a:r>
          </a:p>
          <a:p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JSON: Extracting data from Facebook/Twitter/Instagram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CSV: Pulling large data sets out of Salesforce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XML: RSS feeds for </a:t>
            </a:r>
            <a:r>
              <a:rPr lang="en-US" sz="3600" smtClean="0"/>
              <a:t>Google alerts about our business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944880"/>
            <a:ext cx="1076076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File Conversion Process</a:t>
            </a:r>
          </a:p>
          <a:p>
            <a:endParaRPr lang="en-US" dirty="0" smtClean="0"/>
          </a:p>
          <a:p>
            <a:r>
              <a:rPr lang="en-US" sz="2800" dirty="0" smtClean="0"/>
              <a:t>1.) Determine which file types are being converted.</a:t>
            </a:r>
          </a:p>
          <a:p>
            <a:r>
              <a:rPr lang="en-US" sz="2800" dirty="0" smtClean="0"/>
              <a:t>2.) Research scripts online.</a:t>
            </a:r>
          </a:p>
          <a:p>
            <a:r>
              <a:rPr lang="en-US" sz="2800" dirty="0" smtClean="0"/>
              <a:t>3.) Build scripts in Atom.</a:t>
            </a:r>
          </a:p>
          <a:p>
            <a:r>
              <a:rPr lang="en-US" sz="2800" dirty="0" smtClean="0"/>
              <a:t>4.) Execute scripts in command line/terminal.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4502</TotalTime>
  <Words>244</Words>
  <Application>Microsoft Macintosh PowerPoint</Application>
  <PresentationFormat>Widescreen</PresentationFormat>
  <Paragraphs>49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64</cp:revision>
  <dcterms:created xsi:type="dcterms:W3CDTF">2017-10-26T06:05:04Z</dcterms:created>
  <dcterms:modified xsi:type="dcterms:W3CDTF">2017-11-16T06:27:45Z</dcterms:modified>
</cp:coreProperties>
</file>